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2" r:id="rId9"/>
    <p:sldId id="266" r:id="rId10"/>
    <p:sldId id="258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60" y="-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CD77C-5673-4EFB-8D69-7D8262A8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B28C0F-86B2-414B-9FDF-89CA60A6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3D604D-7A81-4DC0-BB9C-950067DD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A14291-3CEF-4F9F-A95C-CEAEB415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074D2-D5A8-47E1-A78E-8CC12C4B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16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0D5DF-57D1-4C99-818F-E7D2FC21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4419C4-F2B1-4278-A3A4-791E391D3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8B0054-4BA0-451C-88A8-8DD559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4A4EFA-2781-4667-B2A9-C88EF013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22A0D0-EF9D-49A3-B428-4377BAFE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98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1CF65F-AC43-4492-B2FB-BC23F7242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EDAED6-EE5E-4D7A-AEB4-59CCC080C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874118-89E3-4A4C-9398-C9E870E2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55525E-8F8E-44AA-8B14-E8A45490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D58982-C695-422B-AEBB-DD261CBC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23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AE4C6-8FA4-407F-B4E2-13587F62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416DB-9F45-4392-ACB8-2CBBCDC55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8D9A33-CC52-49D6-89E5-FBEC8E7A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C3EDD-227A-43EC-9B51-BA63EFBB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D8255D-FD5B-40D4-AF72-196572B0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76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68957-3339-4642-B77C-52C69D47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5E10E1-0479-4874-B753-690B989FF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91FAF-08D0-40CC-A036-08CD9867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6B4A8C-7C26-4C92-AE56-B4B3D88F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E7A3C0-1D79-4C41-9545-D8E15E0A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95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41A24-5C1E-4E5F-9640-017C5520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94729A-3B0B-409C-9B4C-FD5229430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3DB169-0B50-4303-9AEB-9E10B5FF7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77BD5B-995F-4514-A314-3B76AFDB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163F3-E752-4676-B1C4-BBE299B4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B0781C-83DE-40FA-A225-03737758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1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C15EE-DDE8-4146-AF43-A18FA1C5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A80737-74D5-46B3-AD6A-48536840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6F4B44-31E3-4A3B-A257-842AD79FA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63E366-DF5E-4C93-8428-940E48C20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396E07-F378-42EE-A30B-AF6EA2C51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AEE913-1396-45C8-B68B-E223352B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A39731-CF9B-4046-BC98-782BBC49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627E22A-45BE-4AFE-82A7-42B2A163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18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90759-F1C6-4F72-83AB-FBB85925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7B25A7-3275-467E-A32C-9F7E58C9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FFABA-B351-4B52-A1E2-F622B29C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DAFE4C-E20D-4712-A75E-BB8761E7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4D2755-A5F2-4F0D-8015-9576F39E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1DAEE1-0BEF-4F8F-AB7D-59657D5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3FEE2-F4F6-4A30-8C41-33B2C52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3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5BEED-FE38-4B69-8C62-D5F9E473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77B5E-51BD-4557-9F9D-7CA263823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282314-897C-4F21-8866-55728FC3C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D4B28A-0CC5-4B02-8224-9713F07E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82A297-4FB5-4E7D-8524-C897831A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3ACFAE-7BAA-48BD-828E-8C7143E9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9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7CB7D-0DF4-4FC0-A106-1C0665DE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1DF386-02C5-4C54-9D0E-9BE0FE192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10CAC5-94E0-4A72-970E-BE7E6B62C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568D3-E22F-4656-810B-7D5D9FC4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23A188-075D-4DF2-90DF-52F79203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73A39A-424F-4574-82EC-8EF43074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1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43E78-155D-4871-8341-41C3B3B7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264024-137E-404B-8BC9-B86820780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55FD8-7DA6-4B95-97B3-EC18FAA79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33E-5A42-4640-A5E4-BADAE0EA23F1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B79BDC-A0B8-48CC-B81E-F8EC0FDE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06127E-130C-4C6C-91D2-8E4EED98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A43B-D7DB-486A-B4EF-08CD881F85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83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330E-AC88-4813-87F0-C3E3BF19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B24799-8601-4ECC-AB32-391FDE049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CFF8EA-23DF-4F4C-B8BC-683AFB45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ABE488-9FE6-430C-AAFB-4ABA910F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4D3FBAC-1577-44BA-A75E-4324CFE966E4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85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59D01-C82F-443F-A9A8-F74F4956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FFC24A-EC78-47E6-A812-D3C07DB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558C43-3A22-45E9-87F3-3A20B254F250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2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F5F43-7D75-4C97-8A32-A28A8D32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98112F-35D7-4840-B780-F806F39F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C7D575F-DAFA-4372-B317-11B83A896ADA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36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7C1638-7B3B-4AD3-A4EA-CBDB24F5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FB9FBD7-5CCA-42C6-A849-2D902D078A28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06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336DB5-1207-480E-ABA3-B3DEF1DF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A0ADC9-B967-490F-8487-5E322AF9ECD1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32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583D9-B846-44BF-A5CB-85C3546F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183D55-0DEC-4FC5-9072-356233E067F9}"/>
              </a:ext>
            </a:extLst>
          </p:cNvPr>
          <p:cNvSpPr/>
          <p:nvPr/>
        </p:nvSpPr>
        <p:spPr>
          <a:xfrm>
            <a:off x="2838091" y="5719313"/>
            <a:ext cx="155275" cy="621102"/>
          </a:xfrm>
          <a:prstGeom prst="rect">
            <a:avLst/>
          </a:prstGeom>
          <a:solidFill>
            <a:srgbClr val="272626"/>
          </a:solidFill>
          <a:ln>
            <a:solidFill>
              <a:srgbClr val="27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48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7E6664-09B8-4B1A-80B3-6C355B9C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CA3D17-30E0-49D2-88A1-C4F92BA7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D06B6B-AF8B-4C4F-9925-771C87CD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3D41D9-0C4A-4749-9DA3-D183F6ED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2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68CB1-7A21-4F0C-AC60-9B6ED89D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8C3979-4910-4F52-90A8-259B4D87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2283B0-164B-4268-A4C9-945250966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BD0E9C-7B73-4E06-9FB7-29684EA5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986EC4-D731-4E7B-8D59-21FBA226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7D4937-CC18-492A-94A3-FA1DB790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B7A49E-145E-439D-80A1-5E824514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FF4258-A507-42CD-9629-B3B8D648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A16906-959A-422D-AD22-5B5CBBA3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288D2E-FF5E-44CC-B136-24D87379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A63A1F-A418-48FF-969F-B7B23B3F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9D8998-83ED-4E11-B9B1-66AA6276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6F368A-8856-42B1-9C03-E885307F7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C89D8C-1B42-413B-B38B-15015C8B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8CF3D-B306-48F3-8551-61D58EBA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98B1A8-850A-45BE-A369-6FB8D068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DD7E5E-7CF6-4DFE-B65D-3CED18552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23B431-468D-47FD-AC6C-80DD0ACBF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66886-8E95-447D-AADC-697950B8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603BC0-BFC7-449A-9178-92718876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F5A033-9D9F-4BEF-9701-049BA6F46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9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2D5D7-910E-4417-814A-E9940371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9D87E-3C29-49BE-A7F4-7842572E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A38A2-5E4D-41F7-BDE2-F599BFD0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F7DAAE-E636-482B-A572-13B2D1349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850" y="2516048"/>
            <a:ext cx="6616284" cy="14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1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63A76B-89B4-4F00-A18D-97E0604D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535196-E98B-41FD-B770-C3E60992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54771B-E594-44D0-BE4F-2B184F56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3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723BEB-20E1-409A-B698-AA92F2DA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E86B4-5DA1-45E8-8058-BCD41E47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32E71-AC3E-45B7-B069-CFE74C0E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397" y="2564739"/>
            <a:ext cx="5985933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3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Popova</dc:creator>
  <cp:lastModifiedBy>Svetlana Popova</cp:lastModifiedBy>
  <cp:revision>4</cp:revision>
  <dcterms:created xsi:type="dcterms:W3CDTF">2025-09-04T10:24:58Z</dcterms:created>
  <dcterms:modified xsi:type="dcterms:W3CDTF">2025-09-04T10:53:08Z</dcterms:modified>
</cp:coreProperties>
</file>